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66" r:id="rId3"/>
    <p:sldId id="355" r:id="rId5"/>
    <p:sldId id="258" r:id="rId6"/>
    <p:sldId id="356" r:id="rId7"/>
    <p:sldId id="357" r:id="rId8"/>
    <p:sldId id="360" r:id="rId9"/>
    <p:sldId id="359" r:id="rId10"/>
    <p:sldId id="346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CCFF"/>
    <a:srgbClr val="003366"/>
    <a:srgbClr val="0033CC"/>
    <a:srgbClr val="CCFF66"/>
    <a:srgbClr val="FFFF99"/>
    <a:srgbClr val="FF9933"/>
    <a:srgbClr val="2173CD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238"/>
    <p:restoredTop sz="94701"/>
  </p:normalViewPr>
  <p:slideViewPr>
    <p:cSldViewPr showGuides="1">
      <p:cViewPr varScale="1">
        <p:scale>
          <a:sx n="98" d="100"/>
          <a:sy n="98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50000"/>
              </a:spcBef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2291" name="Rectangle 2"/>
          <p:cNvSpPr>
            <a:spLocks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292" name="Rectangle 3"/>
          <p:cNvSpPr/>
          <p:nvPr>
            <p:ph type="body" idx="1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315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4339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5363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dirty="0">
                <a:solidFill>
                  <a:srgbClr val="EAEAE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Narrow" panose="020B0606020202030204" pitchFamily="34" charset="0"/>
              </a:rPr>
            </a:fld>
            <a:endParaRPr lang="en-US" altLang="zh-CN" sz="1200" dirty="0">
              <a:solidFill>
                <a:srgbClr val="EAEAEA"/>
              </a:solidFill>
              <a:effectLst>
                <a:outerShdw blurRad="38100" dist="38100" dir="2700000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6387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63" descr="xihua_r1_c1new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142875"/>
            <a:ext cx="1066800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 Box 1064"/>
          <p:cNvSpPr txBox="1">
            <a:spLocks noChangeArrowheads="1"/>
          </p:cNvSpPr>
          <p:nvPr/>
        </p:nvSpPr>
        <p:spPr bwMode="auto">
          <a:xfrm>
            <a:off x="1600200" y="106363"/>
            <a:ext cx="403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西华大学科学技术处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13" name="Rectangle 1070"/>
          <p:cNvSpPr>
            <a:spLocks noChangeArrowheads="1"/>
          </p:cNvSpPr>
          <p:nvPr/>
        </p:nvSpPr>
        <p:spPr bwMode="auto">
          <a:xfrm>
            <a:off x="1600200" y="1066800"/>
            <a:ext cx="75438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 Box 1074"/>
          <p:cNvSpPr txBox="1">
            <a:spLocks noChangeArrowheads="1"/>
          </p:cNvSpPr>
          <p:nvPr/>
        </p:nvSpPr>
        <p:spPr bwMode="auto">
          <a:xfrm>
            <a:off x="1676400" y="715963"/>
            <a:ext cx="457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Department of Science and Technology</a:t>
            </a:r>
            <a:r>
              <a:rPr kumimoji="1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Xihua University</a:t>
            </a:r>
            <a:endParaRPr kumimoji="1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354" name="Rectangle 1058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56355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5" name="Rectangle 106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 kumimoji="0" sz="14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10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6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p>
            <a:pPr algn="r"/>
            <a:fld id="{9A0DB2DC-4C9A-4742-B13C-FB6460FD3503}" type="slidenum">
              <a:rPr lang="en-US" altLang="zh-CN" dirty="0">
                <a:solidFill>
                  <a:srgbClr val="FFFFFF"/>
                </a:solidFill>
              </a:rPr>
            </a:fld>
            <a:endParaRPr lang="en-US" altLang="zh-CN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2114550" cy="57451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91250" cy="57451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43000" y="19050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5105400" y="1905000"/>
            <a:ext cx="38100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30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533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55332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33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  <p:pic>
        <p:nvPicPr>
          <p:cNvPr id="1029" name="Picture 39" descr="xihua_r1_c1new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39750" y="115888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0" name="Rectangle 42"/>
          <p:cNvSpPr/>
          <p:nvPr userDrawn="1"/>
        </p:nvSpPr>
        <p:spPr>
          <a:xfrm>
            <a:off x="1187450" y="692150"/>
            <a:ext cx="7956550" cy="730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tx1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5340" name="Text Box 44"/>
          <p:cNvSpPr txBox="1">
            <a:spLocks noChangeArrowheads="1"/>
          </p:cNvSpPr>
          <p:nvPr/>
        </p:nvSpPr>
        <p:spPr bwMode="auto">
          <a:xfrm>
            <a:off x="1403350" y="333375"/>
            <a:ext cx="41767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Department of Science and Technology</a:t>
            </a:r>
            <a:r>
              <a:rPr kumimoji="1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1" lang="en-US" altLang="zh-CN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Xihua</a:t>
            </a:r>
            <a:r>
              <a:rPr kumimoji="1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University</a:t>
            </a:r>
            <a:endParaRPr kumimoji="1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41" name="Rectangle 45"/>
          <p:cNvSpPr>
            <a:spLocks noChangeArrowheads="1"/>
          </p:cNvSpPr>
          <p:nvPr/>
        </p:nvSpPr>
        <p:spPr bwMode="auto">
          <a:xfrm>
            <a:off x="1331913" y="44450"/>
            <a:ext cx="2808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西华大学科学技术处</a:t>
            </a:r>
            <a:endParaRPr kumimoji="1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55342" name="Text Box 46"/>
          <p:cNvSpPr txBox="1">
            <a:spLocks noChangeArrowheads="1"/>
          </p:cNvSpPr>
          <p:nvPr/>
        </p:nvSpPr>
        <p:spPr bwMode="auto">
          <a:xfrm>
            <a:off x="5580063" y="188913"/>
            <a:ext cx="3240088" cy="320675"/>
          </a:xfrm>
          <a:prstGeom prst="rect">
            <a:avLst/>
          </a:prstGeom>
          <a:gradFill rotWithShape="1">
            <a:gsLst>
              <a:gs pos="0">
                <a:srgbClr val="FFCCFF"/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500" b="1" i="1" u="none" strike="noStrike" kern="1200" cap="none" spc="0" normalizeH="0" baseline="0" noProof="0" smtClean="0">
                <a:ln>
                  <a:noFill/>
                </a:ln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教育部“春晖计划”验收会汇报材料</a:t>
            </a:r>
            <a:endParaRPr kumimoji="1" lang="zh-CN" altLang="en-US" sz="1500" b="1" i="1" u="none" strike="noStrike" kern="1200" cap="none" spc="0" normalizeH="0" baseline="0" noProof="0" smtClean="0">
              <a:ln>
                <a:noFill/>
              </a:ln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4" name="Rectangle 48"/>
          <p:cNvSpPr/>
          <p:nvPr userDrawn="1"/>
        </p:nvSpPr>
        <p:spPr>
          <a:xfrm>
            <a:off x="0" y="6021388"/>
            <a:ext cx="9144000" cy="71437"/>
          </a:xfrm>
          <a:prstGeom prst="rect">
            <a:avLst/>
          </a:prstGeom>
          <a:gradFill rotWithShape="1">
            <a:gsLst>
              <a:gs pos="0">
                <a:srgbClr val="0033CC"/>
              </a:gs>
              <a:gs pos="100000">
                <a:srgbClr val="FFFF99"/>
              </a:gs>
            </a:gsLst>
            <a:lin ang="0" scaled="1"/>
            <a:tileRect/>
          </a:gra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rgbClr val="FFFF66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华文行楷" panose="0201080004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492500" y="5734050"/>
            <a:ext cx="280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en-US" altLang="zh-CN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201X</a:t>
            </a:r>
            <a:r>
              <a:rPr kumimoji="1" lang="zh-CN" altLang="en-US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200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日</a:t>
            </a:r>
            <a:r>
              <a:rPr kumimoji="1" lang="zh-CN" altLang="en-US" b="1" kern="1200" cap="none" spc="0" normalizeH="0" baseline="0" noProof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  <a:hlinkClick r:id="rId1" action="ppaction://hlinksldjump"/>
              </a:rPr>
              <a:t> </a:t>
            </a:r>
            <a:endParaRPr kumimoji="1" lang="zh-CN" altLang="en-US" b="1" kern="1200" cap="none" spc="0" normalizeH="0" baseline="0" noProof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71550" y="1125538"/>
            <a:ext cx="7772400" cy="14700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四川省教育厅科研项目验收会</a:t>
            </a:r>
            <a:endParaRPr kumimoji="1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360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0" y="2708275"/>
            <a:ext cx="6192838" cy="2520950"/>
          </a:xfrm>
        </p:spPr>
        <p:txBody>
          <a:bodyPr vert="horz" wrap="square" lIns="92075" tIns="46038" rIns="92075" bIns="46038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项目名称：                                        </a:t>
            </a:r>
            <a:r>
              <a:rPr kumimoji="1" lang="zh-CN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endParaRPr kumimoji="1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项目编号：</a:t>
            </a:r>
            <a:endParaRPr kumimoji="1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项目承担单位：</a:t>
            </a:r>
            <a:r>
              <a:rPr kumimoji="1" lang="zh-CN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  </a:t>
            </a:r>
            <a:endParaRPr kumimoji="1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项目负责人：</a:t>
            </a:r>
            <a:r>
              <a:rPr kumimoji="1" lang="zh-CN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    </a:t>
            </a:r>
            <a:endParaRPr kumimoji="1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起止时间：</a:t>
            </a:r>
            <a:endParaRPr kumimoji="1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24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46138"/>
            <a:ext cx="8229600" cy="782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一、项目申报书内容</a:t>
            </a:r>
            <a:endParaRPr kumimoji="1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4099" name="Text Box 6"/>
          <p:cNvSpPr txBox="1"/>
          <p:nvPr/>
        </p:nvSpPr>
        <p:spPr>
          <a:xfrm>
            <a:off x="684213" y="1628775"/>
            <a:ext cx="7775575" cy="4291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 1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、研究目标、研究内容和拟解决的关键技术难题</a:t>
            </a:r>
            <a:endParaRPr lang="zh-CN" altLang="en-US" sz="2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17"/>
          <p:cNvSpPr txBox="1"/>
          <p:nvPr/>
        </p:nvSpPr>
        <p:spPr>
          <a:xfrm>
            <a:off x="684213" y="1052513"/>
            <a:ext cx="7775575" cy="4337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、最终成果形式及成果预期水平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45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2173C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二、对照项目申报书完成情况</a:t>
            </a:r>
            <a:endParaRPr kumimoji="1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2173C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6147" name="Text Box 10"/>
          <p:cNvSpPr txBox="1"/>
          <p:nvPr/>
        </p:nvSpPr>
        <p:spPr>
          <a:xfrm>
            <a:off x="684213" y="1628775"/>
            <a:ext cx="7775575" cy="4337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 1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、项目完成情况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9"/>
          <p:cNvSpPr txBox="1"/>
          <p:nvPr/>
        </p:nvSpPr>
        <p:spPr>
          <a:xfrm>
            <a:off x="684213" y="1196975"/>
            <a:ext cx="7775575" cy="497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、项目的最终成果及成果水平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4"/>
          <p:cNvSpPr txBox="1"/>
          <p:nvPr/>
        </p:nvSpPr>
        <p:spPr>
          <a:xfrm>
            <a:off x="684213" y="1052513"/>
            <a:ext cx="7775575" cy="497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、其它要说明的情况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4"/>
          <p:cNvSpPr txBox="1"/>
          <p:nvPr/>
        </p:nvSpPr>
        <p:spPr>
          <a:xfrm>
            <a:off x="684213" y="1052513"/>
            <a:ext cx="7775575" cy="497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  <a:r>
              <a:rPr lang="zh-CN" altLang="en-US" sz="2600" b="1" dirty="0">
                <a:solidFill>
                  <a:schemeClr val="bg1"/>
                </a:solidFill>
                <a:latin typeface="Arial" panose="020B0604020202020204" pitchFamily="34" charset="0"/>
              </a:rPr>
              <a:t>、总结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91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555875" y="2420938"/>
            <a:ext cx="4681538" cy="8636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anose="02010800040101010101" pitchFamily="2" charset="-122"/>
                <a:cs typeface="+mj-cs"/>
              </a:rPr>
              <a:t>谢谢</a:t>
            </a:r>
            <a:r>
              <a:rPr kumimoji="1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j-lt"/>
                <a:ea typeface="华文新魏" panose="02010800040101010101" pitchFamily="2" charset="-122"/>
                <a:cs typeface="+mj-cs"/>
              </a:rPr>
              <a:t>各位专家</a:t>
            </a:r>
            <a:r>
              <a:rPr kumimoji="1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anose="02010800040101010101" pitchFamily="2" charset="-122"/>
                <a:cs typeface="+mj-cs"/>
              </a:rPr>
              <a:t>！</a:t>
            </a:r>
            <a:endParaRPr kumimoji="1" lang="zh-CN" altLang="en-US" sz="4800" b="1" i="0" u="none" strike="noStrike" kern="0" cap="none" spc="0" normalizeH="0" baseline="0" noProof="0" dirty="0" smtClean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华文新魏" panose="0201080004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华文行楷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D:\Microsoft Office\Templates\Presentation Designs\Azure.pot</Template>
  <TotalTime>0</TotalTime>
  <Words>289</Words>
  <Application>WPS 演示</Application>
  <PresentationFormat>全屏显示(4:3)</PresentationFormat>
  <Paragraphs>67</Paragraphs>
  <Slides>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华文行楷</vt:lpstr>
      <vt:lpstr>楷体_GB2312</vt:lpstr>
      <vt:lpstr>新宋体</vt:lpstr>
      <vt:lpstr>Arial Narrow</vt:lpstr>
      <vt:lpstr>华文新魏</vt:lpstr>
      <vt:lpstr>微软雅黑</vt:lpstr>
      <vt:lpstr>Arial Unicode MS</vt:lpstr>
      <vt:lpstr>Azure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Xihua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公司内部档案·数据目录</dc:title>
  <dc:creator>YANG Wei</dc:creator>
  <cp:lastModifiedBy>hp</cp:lastModifiedBy>
  <cp:revision>58</cp:revision>
  <dcterms:created xsi:type="dcterms:W3CDTF">2003-10-29T23:20:42Z</dcterms:created>
  <dcterms:modified xsi:type="dcterms:W3CDTF">2019-05-07T01:56:09Z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